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9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3" r:id="rId10"/>
    <p:sldId id="266" r:id="rId11"/>
    <p:sldId id="267" r:id="rId12"/>
    <p:sldId id="258" r:id="rId13"/>
    <p:sldId id="268" r:id="rId14"/>
    <p:sldId id="269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56" y="4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269800-2C18-43B7-80DD-9A120BE86963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AA33D4B-B511-48B9-BD00-AB510F89B21F}">
      <dgm:prSet/>
      <dgm:spPr/>
      <dgm:t>
        <a:bodyPr/>
        <a:lstStyle/>
        <a:p>
          <a:r>
            <a:rPr lang="zh-CN"/>
            <a:t>距离</a:t>
          </a:r>
          <a:endParaRPr lang="en-US"/>
        </a:p>
      </dgm:t>
    </dgm:pt>
    <dgm:pt modelId="{DF7C7301-84E2-41E7-B3AA-9E0C3B9D445D}" type="parTrans" cxnId="{F3CF1025-F800-413E-A650-7CBDC5879286}">
      <dgm:prSet/>
      <dgm:spPr/>
      <dgm:t>
        <a:bodyPr/>
        <a:lstStyle/>
        <a:p>
          <a:endParaRPr lang="en-US"/>
        </a:p>
      </dgm:t>
    </dgm:pt>
    <dgm:pt modelId="{B8BAE907-EEF2-4BE3-B975-9A41464F59A6}" type="sibTrans" cxnId="{F3CF1025-F800-413E-A650-7CBDC5879286}">
      <dgm:prSet/>
      <dgm:spPr/>
      <dgm:t>
        <a:bodyPr/>
        <a:lstStyle/>
        <a:p>
          <a:endParaRPr lang="en-US"/>
        </a:p>
      </dgm:t>
    </dgm:pt>
    <dgm:pt modelId="{9398D2AE-5A6A-4583-84D0-DCC4D593CBBE}">
      <dgm:prSet/>
      <dgm:spPr/>
      <dgm:t>
        <a:bodyPr/>
        <a:lstStyle/>
        <a:p>
          <a:r>
            <a:rPr lang="zh-CN"/>
            <a:t>视图视锥</a:t>
          </a:r>
          <a:endParaRPr lang="en-US"/>
        </a:p>
      </dgm:t>
    </dgm:pt>
    <dgm:pt modelId="{9051772A-AE89-4DD9-97A2-FF9D328CAC57}" type="parTrans" cxnId="{70E5F7D6-70EF-4A28-9069-E89138156FC3}">
      <dgm:prSet/>
      <dgm:spPr/>
      <dgm:t>
        <a:bodyPr/>
        <a:lstStyle/>
        <a:p>
          <a:endParaRPr lang="en-US"/>
        </a:p>
      </dgm:t>
    </dgm:pt>
    <dgm:pt modelId="{BF1FDCBD-ADA1-4148-851A-ECEF72FFE9AB}" type="sibTrans" cxnId="{70E5F7D6-70EF-4A28-9069-E89138156FC3}">
      <dgm:prSet/>
      <dgm:spPr/>
      <dgm:t>
        <a:bodyPr/>
        <a:lstStyle/>
        <a:p>
          <a:endParaRPr lang="en-US"/>
        </a:p>
      </dgm:t>
    </dgm:pt>
    <dgm:pt modelId="{1D693C9C-02F9-4C0C-8B44-688C258E3F56}">
      <dgm:prSet/>
      <dgm:spPr/>
      <dgm:t>
        <a:bodyPr/>
        <a:lstStyle/>
        <a:p>
          <a:r>
            <a:rPr lang="zh-CN"/>
            <a:t>预计算可视性</a:t>
          </a:r>
          <a:endParaRPr lang="en-US"/>
        </a:p>
      </dgm:t>
    </dgm:pt>
    <dgm:pt modelId="{A92D1C93-1C94-470A-897B-E2B10C2A3A97}" type="parTrans" cxnId="{A0212856-4AED-45D4-9EAA-C11DBF528132}">
      <dgm:prSet/>
      <dgm:spPr/>
      <dgm:t>
        <a:bodyPr/>
        <a:lstStyle/>
        <a:p>
          <a:endParaRPr lang="en-US"/>
        </a:p>
      </dgm:t>
    </dgm:pt>
    <dgm:pt modelId="{DAE85283-AC95-48C9-89A1-F4DD07401EED}" type="sibTrans" cxnId="{A0212856-4AED-45D4-9EAA-C11DBF528132}">
      <dgm:prSet/>
      <dgm:spPr/>
      <dgm:t>
        <a:bodyPr/>
        <a:lstStyle/>
        <a:p>
          <a:endParaRPr lang="en-US"/>
        </a:p>
      </dgm:t>
    </dgm:pt>
    <dgm:pt modelId="{633ED677-F550-4B9B-925F-EBC6C0E38748}">
      <dgm:prSet/>
      <dgm:spPr/>
      <dgm:t>
        <a:bodyPr/>
        <a:lstStyle/>
        <a:p>
          <a:r>
            <a:rPr lang="zh-CN"/>
            <a:t>动态遮挡</a:t>
          </a:r>
          <a:endParaRPr lang="en-US"/>
        </a:p>
      </dgm:t>
    </dgm:pt>
    <dgm:pt modelId="{D0A8A5EC-7723-404E-940B-78A8A93A4E78}" type="parTrans" cxnId="{BC855345-2A7C-43FF-83D5-CDEDE63AEC52}">
      <dgm:prSet/>
      <dgm:spPr/>
      <dgm:t>
        <a:bodyPr/>
        <a:lstStyle/>
        <a:p>
          <a:endParaRPr lang="en-US"/>
        </a:p>
      </dgm:t>
    </dgm:pt>
    <dgm:pt modelId="{485B35A2-FEDF-462B-9D1D-0B1BBD397296}" type="sibTrans" cxnId="{BC855345-2A7C-43FF-83D5-CDEDE63AEC52}">
      <dgm:prSet/>
      <dgm:spPr/>
      <dgm:t>
        <a:bodyPr/>
        <a:lstStyle/>
        <a:p>
          <a:endParaRPr lang="en-US"/>
        </a:p>
      </dgm:t>
    </dgm:pt>
    <dgm:pt modelId="{2228832E-31EC-4258-93C0-7EFB9B8E232F}" type="pres">
      <dgm:prSet presAssocID="{DB269800-2C18-43B7-80DD-9A120BE86963}" presName="Name0" presStyleCnt="0">
        <dgm:presLayoutVars>
          <dgm:dir/>
          <dgm:resizeHandles val="exact"/>
        </dgm:presLayoutVars>
      </dgm:prSet>
      <dgm:spPr/>
    </dgm:pt>
    <dgm:pt modelId="{B32AF92B-AE50-43F3-877C-A757F59B18DA}" type="pres">
      <dgm:prSet presAssocID="{0AA33D4B-B511-48B9-BD00-AB510F89B21F}" presName="node" presStyleLbl="node1" presStyleIdx="0" presStyleCnt="4">
        <dgm:presLayoutVars>
          <dgm:bulletEnabled val="1"/>
        </dgm:presLayoutVars>
      </dgm:prSet>
      <dgm:spPr/>
    </dgm:pt>
    <dgm:pt modelId="{F9FB78DB-F72C-4765-A169-49C1D0370C85}" type="pres">
      <dgm:prSet presAssocID="{B8BAE907-EEF2-4BE3-B975-9A41464F59A6}" presName="sibTrans" presStyleLbl="sibTrans2D1" presStyleIdx="0" presStyleCnt="3"/>
      <dgm:spPr/>
    </dgm:pt>
    <dgm:pt modelId="{6AA540E8-1AA5-4FE7-86E0-59A35E7E7E4A}" type="pres">
      <dgm:prSet presAssocID="{B8BAE907-EEF2-4BE3-B975-9A41464F59A6}" presName="connectorText" presStyleLbl="sibTrans2D1" presStyleIdx="0" presStyleCnt="3"/>
      <dgm:spPr/>
    </dgm:pt>
    <dgm:pt modelId="{8BA1FF01-970B-4343-AEF5-A83867343D99}" type="pres">
      <dgm:prSet presAssocID="{9398D2AE-5A6A-4583-84D0-DCC4D593CBBE}" presName="node" presStyleLbl="node1" presStyleIdx="1" presStyleCnt="4">
        <dgm:presLayoutVars>
          <dgm:bulletEnabled val="1"/>
        </dgm:presLayoutVars>
      </dgm:prSet>
      <dgm:spPr/>
    </dgm:pt>
    <dgm:pt modelId="{0E3DECDB-C5C7-4426-86DA-CE1148A66AC9}" type="pres">
      <dgm:prSet presAssocID="{BF1FDCBD-ADA1-4148-851A-ECEF72FFE9AB}" presName="sibTrans" presStyleLbl="sibTrans2D1" presStyleIdx="1" presStyleCnt="3"/>
      <dgm:spPr/>
    </dgm:pt>
    <dgm:pt modelId="{ED7B5F9A-3358-4D38-A933-9FFE4F7751EE}" type="pres">
      <dgm:prSet presAssocID="{BF1FDCBD-ADA1-4148-851A-ECEF72FFE9AB}" presName="connectorText" presStyleLbl="sibTrans2D1" presStyleIdx="1" presStyleCnt="3"/>
      <dgm:spPr/>
    </dgm:pt>
    <dgm:pt modelId="{B043B57E-DDDE-429C-BE80-5838FA1706BB}" type="pres">
      <dgm:prSet presAssocID="{1D693C9C-02F9-4C0C-8B44-688C258E3F56}" presName="node" presStyleLbl="node1" presStyleIdx="2" presStyleCnt="4">
        <dgm:presLayoutVars>
          <dgm:bulletEnabled val="1"/>
        </dgm:presLayoutVars>
      </dgm:prSet>
      <dgm:spPr/>
    </dgm:pt>
    <dgm:pt modelId="{A9F8BBD5-83F6-459C-B953-E3DDB88CC0B1}" type="pres">
      <dgm:prSet presAssocID="{DAE85283-AC95-48C9-89A1-F4DD07401EED}" presName="sibTrans" presStyleLbl="sibTrans2D1" presStyleIdx="2" presStyleCnt="3"/>
      <dgm:spPr/>
    </dgm:pt>
    <dgm:pt modelId="{514FD6A3-9CD2-4596-9479-2096CFFD675A}" type="pres">
      <dgm:prSet presAssocID="{DAE85283-AC95-48C9-89A1-F4DD07401EED}" presName="connectorText" presStyleLbl="sibTrans2D1" presStyleIdx="2" presStyleCnt="3"/>
      <dgm:spPr/>
    </dgm:pt>
    <dgm:pt modelId="{495BA9B1-E436-45DC-A4B8-DDAA2D0829EA}" type="pres">
      <dgm:prSet presAssocID="{633ED677-F550-4B9B-925F-EBC6C0E38748}" presName="node" presStyleLbl="node1" presStyleIdx="3" presStyleCnt="4">
        <dgm:presLayoutVars>
          <dgm:bulletEnabled val="1"/>
        </dgm:presLayoutVars>
      </dgm:prSet>
      <dgm:spPr/>
    </dgm:pt>
  </dgm:ptLst>
  <dgm:cxnLst>
    <dgm:cxn modelId="{57305D24-DBE3-4BB1-BC3F-F7313DC13A90}" type="presOf" srcId="{DB269800-2C18-43B7-80DD-9A120BE86963}" destId="{2228832E-31EC-4258-93C0-7EFB9B8E232F}" srcOrd="0" destOrd="0" presId="urn:microsoft.com/office/officeart/2005/8/layout/process1"/>
    <dgm:cxn modelId="{F3CF1025-F800-413E-A650-7CBDC5879286}" srcId="{DB269800-2C18-43B7-80DD-9A120BE86963}" destId="{0AA33D4B-B511-48B9-BD00-AB510F89B21F}" srcOrd="0" destOrd="0" parTransId="{DF7C7301-84E2-41E7-B3AA-9E0C3B9D445D}" sibTransId="{B8BAE907-EEF2-4BE3-B975-9A41464F59A6}"/>
    <dgm:cxn modelId="{EBEC8739-A464-4A4A-B439-97ED6356D662}" type="presOf" srcId="{DAE85283-AC95-48C9-89A1-F4DD07401EED}" destId="{A9F8BBD5-83F6-459C-B953-E3DDB88CC0B1}" srcOrd="0" destOrd="0" presId="urn:microsoft.com/office/officeart/2005/8/layout/process1"/>
    <dgm:cxn modelId="{BC855345-2A7C-43FF-83D5-CDEDE63AEC52}" srcId="{DB269800-2C18-43B7-80DD-9A120BE86963}" destId="{633ED677-F550-4B9B-925F-EBC6C0E38748}" srcOrd="3" destOrd="0" parTransId="{D0A8A5EC-7723-404E-940B-78A8A93A4E78}" sibTransId="{485B35A2-FEDF-462B-9D1D-0B1BBD397296}"/>
    <dgm:cxn modelId="{95E72D48-92FC-4E29-8AFD-3A19E6E2E0BF}" type="presOf" srcId="{B8BAE907-EEF2-4BE3-B975-9A41464F59A6}" destId="{F9FB78DB-F72C-4765-A169-49C1D0370C85}" srcOrd="0" destOrd="0" presId="urn:microsoft.com/office/officeart/2005/8/layout/process1"/>
    <dgm:cxn modelId="{38146D74-112D-4607-ABCD-39A6963B25D4}" type="presOf" srcId="{DAE85283-AC95-48C9-89A1-F4DD07401EED}" destId="{514FD6A3-9CD2-4596-9479-2096CFFD675A}" srcOrd="1" destOrd="0" presId="urn:microsoft.com/office/officeart/2005/8/layout/process1"/>
    <dgm:cxn modelId="{5F47EA74-72AA-4F06-A607-45FAF123749F}" type="presOf" srcId="{633ED677-F550-4B9B-925F-EBC6C0E38748}" destId="{495BA9B1-E436-45DC-A4B8-DDAA2D0829EA}" srcOrd="0" destOrd="0" presId="urn:microsoft.com/office/officeart/2005/8/layout/process1"/>
    <dgm:cxn modelId="{A0212856-4AED-45D4-9EAA-C11DBF528132}" srcId="{DB269800-2C18-43B7-80DD-9A120BE86963}" destId="{1D693C9C-02F9-4C0C-8B44-688C258E3F56}" srcOrd="2" destOrd="0" parTransId="{A92D1C93-1C94-470A-897B-E2B10C2A3A97}" sibTransId="{DAE85283-AC95-48C9-89A1-F4DD07401EED}"/>
    <dgm:cxn modelId="{7CDBDA88-7128-486F-8F92-531460B26A81}" type="presOf" srcId="{BF1FDCBD-ADA1-4148-851A-ECEF72FFE9AB}" destId="{ED7B5F9A-3358-4D38-A933-9FFE4F7751EE}" srcOrd="1" destOrd="0" presId="urn:microsoft.com/office/officeart/2005/8/layout/process1"/>
    <dgm:cxn modelId="{62582F8B-CE93-4998-B6D1-AB24A12533A3}" type="presOf" srcId="{0AA33D4B-B511-48B9-BD00-AB510F89B21F}" destId="{B32AF92B-AE50-43F3-877C-A757F59B18DA}" srcOrd="0" destOrd="0" presId="urn:microsoft.com/office/officeart/2005/8/layout/process1"/>
    <dgm:cxn modelId="{80F63592-A37F-4C85-B7F4-8746E294F49F}" type="presOf" srcId="{9398D2AE-5A6A-4583-84D0-DCC4D593CBBE}" destId="{8BA1FF01-970B-4343-AEF5-A83867343D99}" srcOrd="0" destOrd="0" presId="urn:microsoft.com/office/officeart/2005/8/layout/process1"/>
    <dgm:cxn modelId="{703A1BA1-ED91-4B3F-BA68-C45C350A49B3}" type="presOf" srcId="{1D693C9C-02F9-4C0C-8B44-688C258E3F56}" destId="{B043B57E-DDDE-429C-BE80-5838FA1706BB}" srcOrd="0" destOrd="0" presId="urn:microsoft.com/office/officeart/2005/8/layout/process1"/>
    <dgm:cxn modelId="{3DB991AF-9280-4264-A9FC-E17040E2C8E6}" type="presOf" srcId="{B8BAE907-EEF2-4BE3-B975-9A41464F59A6}" destId="{6AA540E8-1AA5-4FE7-86E0-59A35E7E7E4A}" srcOrd="1" destOrd="0" presId="urn:microsoft.com/office/officeart/2005/8/layout/process1"/>
    <dgm:cxn modelId="{70E5F7D6-70EF-4A28-9069-E89138156FC3}" srcId="{DB269800-2C18-43B7-80DD-9A120BE86963}" destId="{9398D2AE-5A6A-4583-84D0-DCC4D593CBBE}" srcOrd="1" destOrd="0" parTransId="{9051772A-AE89-4DD9-97A2-FF9D328CAC57}" sibTransId="{BF1FDCBD-ADA1-4148-851A-ECEF72FFE9AB}"/>
    <dgm:cxn modelId="{9E5D9DF6-1C9E-4A33-86FC-0A0AD15842D3}" type="presOf" srcId="{BF1FDCBD-ADA1-4148-851A-ECEF72FFE9AB}" destId="{0E3DECDB-C5C7-4426-86DA-CE1148A66AC9}" srcOrd="0" destOrd="0" presId="urn:microsoft.com/office/officeart/2005/8/layout/process1"/>
    <dgm:cxn modelId="{8F8D3F75-6B74-42D0-85DA-CBA75D32BD80}" type="presParOf" srcId="{2228832E-31EC-4258-93C0-7EFB9B8E232F}" destId="{B32AF92B-AE50-43F3-877C-A757F59B18DA}" srcOrd="0" destOrd="0" presId="urn:microsoft.com/office/officeart/2005/8/layout/process1"/>
    <dgm:cxn modelId="{99FB2ECB-80EE-4020-AB9A-8B0A724EC90D}" type="presParOf" srcId="{2228832E-31EC-4258-93C0-7EFB9B8E232F}" destId="{F9FB78DB-F72C-4765-A169-49C1D0370C85}" srcOrd="1" destOrd="0" presId="urn:microsoft.com/office/officeart/2005/8/layout/process1"/>
    <dgm:cxn modelId="{1FE9BFB2-68FA-4FF1-B04B-20DD77E12A01}" type="presParOf" srcId="{F9FB78DB-F72C-4765-A169-49C1D0370C85}" destId="{6AA540E8-1AA5-4FE7-86E0-59A35E7E7E4A}" srcOrd="0" destOrd="0" presId="urn:microsoft.com/office/officeart/2005/8/layout/process1"/>
    <dgm:cxn modelId="{E2F7968B-813E-4AE5-BFB2-3F5DCC3C3001}" type="presParOf" srcId="{2228832E-31EC-4258-93C0-7EFB9B8E232F}" destId="{8BA1FF01-970B-4343-AEF5-A83867343D99}" srcOrd="2" destOrd="0" presId="urn:microsoft.com/office/officeart/2005/8/layout/process1"/>
    <dgm:cxn modelId="{0935D31F-4325-42CE-BECE-0130B19E1D03}" type="presParOf" srcId="{2228832E-31EC-4258-93C0-7EFB9B8E232F}" destId="{0E3DECDB-C5C7-4426-86DA-CE1148A66AC9}" srcOrd="3" destOrd="0" presId="urn:microsoft.com/office/officeart/2005/8/layout/process1"/>
    <dgm:cxn modelId="{DF661AFE-E230-4838-8D79-72E471EEAC69}" type="presParOf" srcId="{0E3DECDB-C5C7-4426-86DA-CE1148A66AC9}" destId="{ED7B5F9A-3358-4D38-A933-9FFE4F7751EE}" srcOrd="0" destOrd="0" presId="urn:microsoft.com/office/officeart/2005/8/layout/process1"/>
    <dgm:cxn modelId="{80C6EDED-977B-4EFE-B2BA-2ABB88F709C7}" type="presParOf" srcId="{2228832E-31EC-4258-93C0-7EFB9B8E232F}" destId="{B043B57E-DDDE-429C-BE80-5838FA1706BB}" srcOrd="4" destOrd="0" presId="urn:microsoft.com/office/officeart/2005/8/layout/process1"/>
    <dgm:cxn modelId="{4584FAEF-F9D3-4B5A-BD77-EED1A1B67CCD}" type="presParOf" srcId="{2228832E-31EC-4258-93C0-7EFB9B8E232F}" destId="{A9F8BBD5-83F6-459C-B953-E3DDB88CC0B1}" srcOrd="5" destOrd="0" presId="urn:microsoft.com/office/officeart/2005/8/layout/process1"/>
    <dgm:cxn modelId="{FF0665EF-67C6-4EA6-8814-817C6C355BCB}" type="presParOf" srcId="{A9F8BBD5-83F6-459C-B953-E3DDB88CC0B1}" destId="{514FD6A3-9CD2-4596-9479-2096CFFD675A}" srcOrd="0" destOrd="0" presId="urn:microsoft.com/office/officeart/2005/8/layout/process1"/>
    <dgm:cxn modelId="{BDDAA6BD-946C-4661-A7EA-339997C62155}" type="presParOf" srcId="{2228832E-31EC-4258-93C0-7EFB9B8E232F}" destId="{495BA9B1-E436-45DC-A4B8-DDAA2D0829EA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3FF47F-1524-4D16-A305-C79C4C4902E9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CC8024B-A12B-4441-8600-E02FD84DE458}">
      <dgm:prSet/>
      <dgm:spPr/>
      <dgm:t>
        <a:bodyPr/>
        <a:lstStyle/>
        <a:p>
          <a:r>
            <a:rPr lang="zh-CN" dirty="0"/>
            <a:t>硬件遮挡查询</a:t>
          </a:r>
          <a:endParaRPr lang="en-US" dirty="0"/>
        </a:p>
      </dgm:t>
    </dgm:pt>
    <dgm:pt modelId="{6649A31B-7744-43A2-ACE2-DA9214713066}" type="parTrans" cxnId="{28257E3C-3216-43F6-A481-4152250F1CE4}">
      <dgm:prSet/>
      <dgm:spPr/>
      <dgm:t>
        <a:bodyPr/>
        <a:lstStyle/>
        <a:p>
          <a:endParaRPr lang="en-US"/>
        </a:p>
      </dgm:t>
    </dgm:pt>
    <dgm:pt modelId="{7B1F51D4-2147-4E00-B5F2-1501D0DB55BF}" type="sibTrans" cxnId="{28257E3C-3216-43F6-A481-4152250F1CE4}">
      <dgm:prSet/>
      <dgm:spPr/>
      <dgm:t>
        <a:bodyPr/>
        <a:lstStyle/>
        <a:p>
          <a:endParaRPr lang="en-US"/>
        </a:p>
      </dgm:t>
    </dgm:pt>
    <dgm:pt modelId="{7259C0FF-F095-44DE-9C8A-33F3E0C5D322}">
      <dgm:prSet/>
      <dgm:spPr/>
      <dgm:t>
        <a:bodyPr/>
        <a:lstStyle/>
        <a:p>
          <a:r>
            <a:rPr lang="zh-CN"/>
            <a:t>层级</a:t>
          </a:r>
          <a:r>
            <a:rPr lang="en-US"/>
            <a:t>Z</a:t>
          </a:r>
          <a:r>
            <a:rPr lang="zh-CN"/>
            <a:t>缓冲遮挡</a:t>
          </a:r>
          <a:endParaRPr lang="en-US"/>
        </a:p>
      </dgm:t>
    </dgm:pt>
    <dgm:pt modelId="{8C7255F8-63D4-453D-9D58-B9FCDABC39FE}" type="parTrans" cxnId="{E7A07C59-AB1B-4461-BE90-C6A75726E929}">
      <dgm:prSet/>
      <dgm:spPr/>
      <dgm:t>
        <a:bodyPr/>
        <a:lstStyle/>
        <a:p>
          <a:endParaRPr lang="en-US"/>
        </a:p>
      </dgm:t>
    </dgm:pt>
    <dgm:pt modelId="{7EE0D979-DFBE-486D-90B6-D6FBE50BB829}" type="sibTrans" cxnId="{E7A07C59-AB1B-4461-BE90-C6A75726E929}">
      <dgm:prSet/>
      <dgm:spPr/>
      <dgm:t>
        <a:bodyPr/>
        <a:lstStyle/>
        <a:p>
          <a:endParaRPr lang="en-US"/>
        </a:p>
      </dgm:t>
    </dgm:pt>
    <dgm:pt modelId="{A2738089-8DFA-4F6A-A5EE-6FBE1AC82521}">
      <dgm:prSet/>
      <dgm:spPr/>
      <dgm:t>
        <a:bodyPr/>
        <a:lstStyle/>
        <a:p>
          <a:r>
            <a:rPr lang="zh-CN"/>
            <a:t>面向</a:t>
          </a:r>
          <a:r>
            <a:rPr lang="en-US"/>
            <a:t>VR</a:t>
          </a:r>
          <a:r>
            <a:rPr lang="zh-CN"/>
            <a:t>的轮询遮挡</a:t>
          </a:r>
          <a:endParaRPr lang="en-US"/>
        </a:p>
      </dgm:t>
    </dgm:pt>
    <dgm:pt modelId="{0BA63D80-0230-4225-B121-EEA95136D98E}" type="parTrans" cxnId="{40B23714-F373-4CAE-ACF7-FB15B9B74FB6}">
      <dgm:prSet/>
      <dgm:spPr/>
      <dgm:t>
        <a:bodyPr/>
        <a:lstStyle/>
        <a:p>
          <a:endParaRPr lang="en-US"/>
        </a:p>
      </dgm:t>
    </dgm:pt>
    <dgm:pt modelId="{F2315BFD-CB7E-43D8-80DB-286F922FC758}" type="sibTrans" cxnId="{40B23714-F373-4CAE-ACF7-FB15B9B74FB6}">
      <dgm:prSet/>
      <dgm:spPr/>
      <dgm:t>
        <a:bodyPr/>
        <a:lstStyle/>
        <a:p>
          <a:endParaRPr lang="en-US"/>
        </a:p>
      </dgm:t>
    </dgm:pt>
    <dgm:pt modelId="{95690D49-F667-4DEE-BF5B-91502F9097B9}" type="pres">
      <dgm:prSet presAssocID="{D53FF47F-1524-4D16-A305-C79C4C4902E9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17F331A-E300-4E66-9E40-A11F1B0BA008}" type="pres">
      <dgm:prSet presAssocID="{2CC8024B-A12B-4441-8600-E02FD84DE458}" presName="hierRoot1" presStyleCnt="0">
        <dgm:presLayoutVars>
          <dgm:hierBranch val="init"/>
        </dgm:presLayoutVars>
      </dgm:prSet>
      <dgm:spPr/>
    </dgm:pt>
    <dgm:pt modelId="{CBA2F199-6462-41B3-96E7-6C6BC89E3E19}" type="pres">
      <dgm:prSet presAssocID="{2CC8024B-A12B-4441-8600-E02FD84DE458}" presName="rootComposite1" presStyleCnt="0"/>
      <dgm:spPr/>
    </dgm:pt>
    <dgm:pt modelId="{EEE08A87-9369-4A2D-89C5-E474C680C042}" type="pres">
      <dgm:prSet presAssocID="{2CC8024B-A12B-4441-8600-E02FD84DE458}" presName="rootText1" presStyleLbl="node0" presStyleIdx="0" presStyleCnt="3">
        <dgm:presLayoutVars>
          <dgm:chPref val="3"/>
        </dgm:presLayoutVars>
      </dgm:prSet>
      <dgm:spPr/>
    </dgm:pt>
    <dgm:pt modelId="{19DCA7A7-4F61-499D-B228-1B11A9540D3D}" type="pres">
      <dgm:prSet presAssocID="{2CC8024B-A12B-4441-8600-E02FD84DE458}" presName="rootConnector1" presStyleLbl="node1" presStyleIdx="0" presStyleCnt="0"/>
      <dgm:spPr/>
    </dgm:pt>
    <dgm:pt modelId="{1BE0C7F8-BAEB-44A4-AC73-B48FED2AE2E8}" type="pres">
      <dgm:prSet presAssocID="{2CC8024B-A12B-4441-8600-E02FD84DE458}" presName="hierChild2" presStyleCnt="0"/>
      <dgm:spPr/>
    </dgm:pt>
    <dgm:pt modelId="{75443E99-0056-4871-81C2-B7CEDC906C92}" type="pres">
      <dgm:prSet presAssocID="{2CC8024B-A12B-4441-8600-E02FD84DE458}" presName="hierChild3" presStyleCnt="0"/>
      <dgm:spPr/>
    </dgm:pt>
    <dgm:pt modelId="{0AE60438-95B1-4D7A-8B7E-53720C3CC0B5}" type="pres">
      <dgm:prSet presAssocID="{7259C0FF-F095-44DE-9C8A-33F3E0C5D322}" presName="hierRoot1" presStyleCnt="0">
        <dgm:presLayoutVars>
          <dgm:hierBranch val="init"/>
        </dgm:presLayoutVars>
      </dgm:prSet>
      <dgm:spPr/>
    </dgm:pt>
    <dgm:pt modelId="{7DEB8E85-63CD-46A0-A4B2-55F1848CECE7}" type="pres">
      <dgm:prSet presAssocID="{7259C0FF-F095-44DE-9C8A-33F3E0C5D322}" presName="rootComposite1" presStyleCnt="0"/>
      <dgm:spPr/>
    </dgm:pt>
    <dgm:pt modelId="{96126F41-E5E7-4214-95B3-F9C00C3A2754}" type="pres">
      <dgm:prSet presAssocID="{7259C0FF-F095-44DE-9C8A-33F3E0C5D322}" presName="rootText1" presStyleLbl="node0" presStyleIdx="1" presStyleCnt="3">
        <dgm:presLayoutVars>
          <dgm:chPref val="3"/>
        </dgm:presLayoutVars>
      </dgm:prSet>
      <dgm:spPr/>
    </dgm:pt>
    <dgm:pt modelId="{A289DB26-9C11-471E-B354-0F392A1CFC7B}" type="pres">
      <dgm:prSet presAssocID="{7259C0FF-F095-44DE-9C8A-33F3E0C5D322}" presName="rootConnector1" presStyleLbl="node1" presStyleIdx="0" presStyleCnt="0"/>
      <dgm:spPr/>
    </dgm:pt>
    <dgm:pt modelId="{34C4B1DA-E72C-4C80-B662-AA6C9CE25E51}" type="pres">
      <dgm:prSet presAssocID="{7259C0FF-F095-44DE-9C8A-33F3E0C5D322}" presName="hierChild2" presStyleCnt="0"/>
      <dgm:spPr/>
    </dgm:pt>
    <dgm:pt modelId="{24AAEC83-42EA-4072-94E1-7330FD7E3DE1}" type="pres">
      <dgm:prSet presAssocID="{7259C0FF-F095-44DE-9C8A-33F3E0C5D322}" presName="hierChild3" presStyleCnt="0"/>
      <dgm:spPr/>
    </dgm:pt>
    <dgm:pt modelId="{3D68E4F3-E05C-46A2-AF56-01B9CFD2565A}" type="pres">
      <dgm:prSet presAssocID="{A2738089-8DFA-4F6A-A5EE-6FBE1AC82521}" presName="hierRoot1" presStyleCnt="0">
        <dgm:presLayoutVars>
          <dgm:hierBranch val="init"/>
        </dgm:presLayoutVars>
      </dgm:prSet>
      <dgm:spPr/>
    </dgm:pt>
    <dgm:pt modelId="{3BACEF35-AD7A-443D-B56C-EBCA539A7476}" type="pres">
      <dgm:prSet presAssocID="{A2738089-8DFA-4F6A-A5EE-6FBE1AC82521}" presName="rootComposite1" presStyleCnt="0"/>
      <dgm:spPr/>
    </dgm:pt>
    <dgm:pt modelId="{9DFE8EB9-C51E-4316-AF30-1AC892EB9F5B}" type="pres">
      <dgm:prSet presAssocID="{A2738089-8DFA-4F6A-A5EE-6FBE1AC82521}" presName="rootText1" presStyleLbl="node0" presStyleIdx="2" presStyleCnt="3">
        <dgm:presLayoutVars>
          <dgm:chPref val="3"/>
        </dgm:presLayoutVars>
      </dgm:prSet>
      <dgm:spPr/>
    </dgm:pt>
    <dgm:pt modelId="{1735528C-6D9B-49C8-BE42-1255F4E0B531}" type="pres">
      <dgm:prSet presAssocID="{A2738089-8DFA-4F6A-A5EE-6FBE1AC82521}" presName="rootConnector1" presStyleLbl="node1" presStyleIdx="0" presStyleCnt="0"/>
      <dgm:spPr/>
    </dgm:pt>
    <dgm:pt modelId="{5E75691C-C804-45BF-A286-C450937478CD}" type="pres">
      <dgm:prSet presAssocID="{A2738089-8DFA-4F6A-A5EE-6FBE1AC82521}" presName="hierChild2" presStyleCnt="0"/>
      <dgm:spPr/>
    </dgm:pt>
    <dgm:pt modelId="{C08306E2-5560-40C2-A2FE-B89AD49EF0B9}" type="pres">
      <dgm:prSet presAssocID="{A2738089-8DFA-4F6A-A5EE-6FBE1AC82521}" presName="hierChild3" presStyleCnt="0"/>
      <dgm:spPr/>
    </dgm:pt>
  </dgm:ptLst>
  <dgm:cxnLst>
    <dgm:cxn modelId="{209B780E-015C-4ACB-A570-BE551B1606B2}" type="presOf" srcId="{2CC8024B-A12B-4441-8600-E02FD84DE458}" destId="{EEE08A87-9369-4A2D-89C5-E474C680C042}" srcOrd="0" destOrd="0" presId="urn:microsoft.com/office/officeart/2009/3/layout/HorizontalOrganizationChart"/>
    <dgm:cxn modelId="{470EF012-1D23-427A-9D94-624E35C7D21C}" type="presOf" srcId="{2CC8024B-A12B-4441-8600-E02FD84DE458}" destId="{19DCA7A7-4F61-499D-B228-1B11A9540D3D}" srcOrd="1" destOrd="0" presId="urn:microsoft.com/office/officeart/2009/3/layout/HorizontalOrganizationChart"/>
    <dgm:cxn modelId="{40B23714-F373-4CAE-ACF7-FB15B9B74FB6}" srcId="{D53FF47F-1524-4D16-A305-C79C4C4902E9}" destId="{A2738089-8DFA-4F6A-A5EE-6FBE1AC82521}" srcOrd="2" destOrd="0" parTransId="{0BA63D80-0230-4225-B121-EEA95136D98E}" sibTransId="{F2315BFD-CB7E-43D8-80DB-286F922FC758}"/>
    <dgm:cxn modelId="{E7DDA92D-4659-422E-8936-B8D83BF711A9}" type="presOf" srcId="{A2738089-8DFA-4F6A-A5EE-6FBE1AC82521}" destId="{1735528C-6D9B-49C8-BE42-1255F4E0B531}" srcOrd="1" destOrd="0" presId="urn:microsoft.com/office/officeart/2009/3/layout/HorizontalOrganizationChart"/>
    <dgm:cxn modelId="{28257E3C-3216-43F6-A481-4152250F1CE4}" srcId="{D53FF47F-1524-4D16-A305-C79C4C4902E9}" destId="{2CC8024B-A12B-4441-8600-E02FD84DE458}" srcOrd="0" destOrd="0" parTransId="{6649A31B-7744-43A2-ACE2-DA9214713066}" sibTransId="{7B1F51D4-2147-4E00-B5F2-1501D0DB55BF}"/>
    <dgm:cxn modelId="{A25E453D-1EB1-4173-9097-4A3209E9A8A8}" type="presOf" srcId="{7259C0FF-F095-44DE-9C8A-33F3E0C5D322}" destId="{A289DB26-9C11-471E-B354-0F392A1CFC7B}" srcOrd="1" destOrd="0" presId="urn:microsoft.com/office/officeart/2009/3/layout/HorizontalOrganizationChart"/>
    <dgm:cxn modelId="{E7A07C59-AB1B-4461-BE90-C6A75726E929}" srcId="{D53FF47F-1524-4D16-A305-C79C4C4902E9}" destId="{7259C0FF-F095-44DE-9C8A-33F3E0C5D322}" srcOrd="1" destOrd="0" parTransId="{8C7255F8-63D4-453D-9D58-B9FCDABC39FE}" sibTransId="{7EE0D979-DFBE-486D-90B6-D6FBE50BB829}"/>
    <dgm:cxn modelId="{078AECBB-F00C-4DC2-B9DF-90DF792C023F}" type="presOf" srcId="{7259C0FF-F095-44DE-9C8A-33F3E0C5D322}" destId="{96126F41-E5E7-4214-95B3-F9C00C3A2754}" srcOrd="0" destOrd="0" presId="urn:microsoft.com/office/officeart/2009/3/layout/HorizontalOrganizationChart"/>
    <dgm:cxn modelId="{F95490BF-BD16-4866-B0C9-EC0AE3E23544}" type="presOf" srcId="{D53FF47F-1524-4D16-A305-C79C4C4902E9}" destId="{95690D49-F667-4DEE-BF5B-91502F9097B9}" srcOrd="0" destOrd="0" presId="urn:microsoft.com/office/officeart/2009/3/layout/HorizontalOrganizationChart"/>
    <dgm:cxn modelId="{B548CDFF-A766-4369-9431-E0D9698E29C0}" type="presOf" srcId="{A2738089-8DFA-4F6A-A5EE-6FBE1AC82521}" destId="{9DFE8EB9-C51E-4316-AF30-1AC892EB9F5B}" srcOrd="0" destOrd="0" presId="urn:microsoft.com/office/officeart/2009/3/layout/HorizontalOrganizationChart"/>
    <dgm:cxn modelId="{765CC414-FE6D-4101-9FB2-FEF1DE3ED95B}" type="presParOf" srcId="{95690D49-F667-4DEE-BF5B-91502F9097B9}" destId="{517F331A-E300-4E66-9E40-A11F1B0BA008}" srcOrd="0" destOrd="0" presId="urn:microsoft.com/office/officeart/2009/3/layout/HorizontalOrganizationChart"/>
    <dgm:cxn modelId="{D271601C-6E0D-4541-9C09-04E90957AAF2}" type="presParOf" srcId="{517F331A-E300-4E66-9E40-A11F1B0BA008}" destId="{CBA2F199-6462-41B3-96E7-6C6BC89E3E19}" srcOrd="0" destOrd="0" presId="urn:microsoft.com/office/officeart/2009/3/layout/HorizontalOrganizationChart"/>
    <dgm:cxn modelId="{24387AAF-58AE-4381-804D-F8B23D78FFFD}" type="presParOf" srcId="{CBA2F199-6462-41B3-96E7-6C6BC89E3E19}" destId="{EEE08A87-9369-4A2D-89C5-E474C680C042}" srcOrd="0" destOrd="0" presId="urn:microsoft.com/office/officeart/2009/3/layout/HorizontalOrganizationChart"/>
    <dgm:cxn modelId="{DFA8D734-8444-4939-871D-A76ABA18422C}" type="presParOf" srcId="{CBA2F199-6462-41B3-96E7-6C6BC89E3E19}" destId="{19DCA7A7-4F61-499D-B228-1B11A9540D3D}" srcOrd="1" destOrd="0" presId="urn:microsoft.com/office/officeart/2009/3/layout/HorizontalOrganizationChart"/>
    <dgm:cxn modelId="{B4C28B05-6CF6-4E95-849C-339B7550EB3B}" type="presParOf" srcId="{517F331A-E300-4E66-9E40-A11F1B0BA008}" destId="{1BE0C7F8-BAEB-44A4-AC73-B48FED2AE2E8}" srcOrd="1" destOrd="0" presId="urn:microsoft.com/office/officeart/2009/3/layout/HorizontalOrganizationChart"/>
    <dgm:cxn modelId="{3448DD8C-9E65-4BBB-878C-F8CF739BF226}" type="presParOf" srcId="{517F331A-E300-4E66-9E40-A11F1B0BA008}" destId="{75443E99-0056-4871-81C2-B7CEDC906C92}" srcOrd="2" destOrd="0" presId="urn:microsoft.com/office/officeart/2009/3/layout/HorizontalOrganizationChart"/>
    <dgm:cxn modelId="{FB5A101A-F464-40D2-BEBE-2636BF2D0069}" type="presParOf" srcId="{95690D49-F667-4DEE-BF5B-91502F9097B9}" destId="{0AE60438-95B1-4D7A-8B7E-53720C3CC0B5}" srcOrd="1" destOrd="0" presId="urn:microsoft.com/office/officeart/2009/3/layout/HorizontalOrganizationChart"/>
    <dgm:cxn modelId="{03A26ACE-8185-49C5-A375-6B8073A20A59}" type="presParOf" srcId="{0AE60438-95B1-4D7A-8B7E-53720C3CC0B5}" destId="{7DEB8E85-63CD-46A0-A4B2-55F1848CECE7}" srcOrd="0" destOrd="0" presId="urn:microsoft.com/office/officeart/2009/3/layout/HorizontalOrganizationChart"/>
    <dgm:cxn modelId="{7C5C7EB9-9530-480F-8782-DA91C857B918}" type="presParOf" srcId="{7DEB8E85-63CD-46A0-A4B2-55F1848CECE7}" destId="{96126F41-E5E7-4214-95B3-F9C00C3A2754}" srcOrd="0" destOrd="0" presId="urn:microsoft.com/office/officeart/2009/3/layout/HorizontalOrganizationChart"/>
    <dgm:cxn modelId="{6F88C672-4D26-48FE-BD80-5F2D04AEFF0E}" type="presParOf" srcId="{7DEB8E85-63CD-46A0-A4B2-55F1848CECE7}" destId="{A289DB26-9C11-471E-B354-0F392A1CFC7B}" srcOrd="1" destOrd="0" presId="urn:microsoft.com/office/officeart/2009/3/layout/HorizontalOrganizationChart"/>
    <dgm:cxn modelId="{869F9CCC-AFAA-4F78-87C8-43B6747A316D}" type="presParOf" srcId="{0AE60438-95B1-4D7A-8B7E-53720C3CC0B5}" destId="{34C4B1DA-E72C-4C80-B662-AA6C9CE25E51}" srcOrd="1" destOrd="0" presId="urn:microsoft.com/office/officeart/2009/3/layout/HorizontalOrganizationChart"/>
    <dgm:cxn modelId="{50D52DC1-7860-4B7A-9CE5-DE080F1441F0}" type="presParOf" srcId="{0AE60438-95B1-4D7A-8B7E-53720C3CC0B5}" destId="{24AAEC83-42EA-4072-94E1-7330FD7E3DE1}" srcOrd="2" destOrd="0" presId="urn:microsoft.com/office/officeart/2009/3/layout/HorizontalOrganizationChart"/>
    <dgm:cxn modelId="{5A0D9FC1-09F6-4D75-A93A-FDAD01889FC0}" type="presParOf" srcId="{95690D49-F667-4DEE-BF5B-91502F9097B9}" destId="{3D68E4F3-E05C-46A2-AF56-01B9CFD2565A}" srcOrd="2" destOrd="0" presId="urn:microsoft.com/office/officeart/2009/3/layout/HorizontalOrganizationChart"/>
    <dgm:cxn modelId="{D65F0F74-667B-47CD-851D-47DAA40AF229}" type="presParOf" srcId="{3D68E4F3-E05C-46A2-AF56-01B9CFD2565A}" destId="{3BACEF35-AD7A-443D-B56C-EBCA539A7476}" srcOrd="0" destOrd="0" presId="urn:microsoft.com/office/officeart/2009/3/layout/HorizontalOrganizationChart"/>
    <dgm:cxn modelId="{66ED2CC5-01BF-4308-B1D4-4A0674931F12}" type="presParOf" srcId="{3BACEF35-AD7A-443D-B56C-EBCA539A7476}" destId="{9DFE8EB9-C51E-4316-AF30-1AC892EB9F5B}" srcOrd="0" destOrd="0" presId="urn:microsoft.com/office/officeart/2009/3/layout/HorizontalOrganizationChart"/>
    <dgm:cxn modelId="{73057EBF-4E42-4B2A-9D43-35F787DE4927}" type="presParOf" srcId="{3BACEF35-AD7A-443D-B56C-EBCA539A7476}" destId="{1735528C-6D9B-49C8-BE42-1255F4E0B531}" srcOrd="1" destOrd="0" presId="urn:microsoft.com/office/officeart/2009/3/layout/HorizontalOrganizationChart"/>
    <dgm:cxn modelId="{70ED9355-70C6-4B97-B253-D36C661E6EC8}" type="presParOf" srcId="{3D68E4F3-E05C-46A2-AF56-01B9CFD2565A}" destId="{5E75691C-C804-45BF-A286-C450937478CD}" srcOrd="1" destOrd="0" presId="urn:microsoft.com/office/officeart/2009/3/layout/HorizontalOrganizationChart"/>
    <dgm:cxn modelId="{019A7EBA-BA3D-4A53-B0FF-E70AAC6E69F9}" type="presParOf" srcId="{3D68E4F3-E05C-46A2-AF56-01B9CFD2565A}" destId="{C08306E2-5560-40C2-A2FE-B89AD49EF0B9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2AF92B-AE50-43F3-877C-A757F59B18DA}">
      <dsp:nvSpPr>
        <dsp:cNvPr id="0" name=""/>
        <dsp:cNvSpPr/>
      </dsp:nvSpPr>
      <dsp:spPr>
        <a:xfrm>
          <a:off x="4621" y="1572625"/>
          <a:ext cx="2020453" cy="121227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900" kern="1200"/>
            <a:t>距离</a:t>
          </a:r>
          <a:endParaRPr lang="en-US" sz="2900" kern="1200"/>
        </a:p>
      </dsp:txBody>
      <dsp:txXfrm>
        <a:off x="40127" y="1608131"/>
        <a:ext cx="1949441" cy="1141260"/>
      </dsp:txXfrm>
    </dsp:sp>
    <dsp:sp modelId="{F9FB78DB-F72C-4765-A169-49C1D0370C85}">
      <dsp:nvSpPr>
        <dsp:cNvPr id="0" name=""/>
        <dsp:cNvSpPr/>
      </dsp:nvSpPr>
      <dsp:spPr>
        <a:xfrm>
          <a:off x="2227119" y="1928225"/>
          <a:ext cx="428336" cy="5010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227119" y="2028439"/>
        <a:ext cx="299835" cy="300644"/>
      </dsp:txXfrm>
    </dsp:sp>
    <dsp:sp modelId="{8BA1FF01-970B-4343-AEF5-A83867343D99}">
      <dsp:nvSpPr>
        <dsp:cNvPr id="0" name=""/>
        <dsp:cNvSpPr/>
      </dsp:nvSpPr>
      <dsp:spPr>
        <a:xfrm>
          <a:off x="2833255" y="1572625"/>
          <a:ext cx="2020453" cy="12122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900" kern="1200"/>
            <a:t>视图视锥</a:t>
          </a:r>
          <a:endParaRPr lang="en-US" sz="2900" kern="1200"/>
        </a:p>
      </dsp:txBody>
      <dsp:txXfrm>
        <a:off x="2868761" y="1608131"/>
        <a:ext cx="1949441" cy="1141260"/>
      </dsp:txXfrm>
    </dsp:sp>
    <dsp:sp modelId="{0E3DECDB-C5C7-4426-86DA-CE1148A66AC9}">
      <dsp:nvSpPr>
        <dsp:cNvPr id="0" name=""/>
        <dsp:cNvSpPr/>
      </dsp:nvSpPr>
      <dsp:spPr>
        <a:xfrm>
          <a:off x="5055754" y="1928225"/>
          <a:ext cx="428336" cy="5010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5055754" y="2028439"/>
        <a:ext cx="299835" cy="300644"/>
      </dsp:txXfrm>
    </dsp:sp>
    <dsp:sp modelId="{B043B57E-DDDE-429C-BE80-5838FA1706BB}">
      <dsp:nvSpPr>
        <dsp:cNvPr id="0" name=""/>
        <dsp:cNvSpPr/>
      </dsp:nvSpPr>
      <dsp:spPr>
        <a:xfrm>
          <a:off x="5661890" y="1572625"/>
          <a:ext cx="2020453" cy="12122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900" kern="1200"/>
            <a:t>预计算可视性</a:t>
          </a:r>
          <a:endParaRPr lang="en-US" sz="2900" kern="1200"/>
        </a:p>
      </dsp:txBody>
      <dsp:txXfrm>
        <a:off x="5697396" y="1608131"/>
        <a:ext cx="1949441" cy="1141260"/>
      </dsp:txXfrm>
    </dsp:sp>
    <dsp:sp modelId="{A9F8BBD5-83F6-459C-B953-E3DDB88CC0B1}">
      <dsp:nvSpPr>
        <dsp:cNvPr id="0" name=""/>
        <dsp:cNvSpPr/>
      </dsp:nvSpPr>
      <dsp:spPr>
        <a:xfrm>
          <a:off x="7884389" y="1928225"/>
          <a:ext cx="428336" cy="5010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7884389" y="2028439"/>
        <a:ext cx="299835" cy="300644"/>
      </dsp:txXfrm>
    </dsp:sp>
    <dsp:sp modelId="{495BA9B1-E436-45DC-A4B8-DDAA2D0829EA}">
      <dsp:nvSpPr>
        <dsp:cNvPr id="0" name=""/>
        <dsp:cNvSpPr/>
      </dsp:nvSpPr>
      <dsp:spPr>
        <a:xfrm>
          <a:off x="8490525" y="1572625"/>
          <a:ext cx="2020453" cy="121227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900" kern="1200"/>
            <a:t>动态遮挡</a:t>
          </a:r>
          <a:endParaRPr lang="en-US" sz="2900" kern="1200"/>
        </a:p>
      </dsp:txBody>
      <dsp:txXfrm>
        <a:off x="8526031" y="1608131"/>
        <a:ext cx="1949441" cy="11412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E08A87-9369-4A2D-89C5-E474C680C042}">
      <dsp:nvSpPr>
        <dsp:cNvPr id="0" name=""/>
        <dsp:cNvSpPr/>
      </dsp:nvSpPr>
      <dsp:spPr>
        <a:xfrm>
          <a:off x="1031987" y="4744"/>
          <a:ext cx="4748305" cy="14482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500" kern="1200" dirty="0"/>
            <a:t>硬件遮挡查询</a:t>
          </a:r>
          <a:endParaRPr lang="en-US" sz="4500" kern="1200" dirty="0"/>
        </a:p>
      </dsp:txBody>
      <dsp:txXfrm>
        <a:off x="1031987" y="4744"/>
        <a:ext cx="4748305" cy="1448233"/>
      </dsp:txXfrm>
    </dsp:sp>
    <dsp:sp modelId="{96126F41-E5E7-4214-95B3-F9C00C3A2754}">
      <dsp:nvSpPr>
        <dsp:cNvPr id="0" name=""/>
        <dsp:cNvSpPr/>
      </dsp:nvSpPr>
      <dsp:spPr>
        <a:xfrm>
          <a:off x="1031987" y="2046515"/>
          <a:ext cx="4748305" cy="14482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500" kern="1200"/>
            <a:t>层级</a:t>
          </a:r>
          <a:r>
            <a:rPr lang="en-US" sz="4500" kern="1200"/>
            <a:t>Z</a:t>
          </a:r>
          <a:r>
            <a:rPr lang="zh-CN" sz="4500" kern="1200"/>
            <a:t>缓冲遮挡</a:t>
          </a:r>
          <a:endParaRPr lang="en-US" sz="4500" kern="1200"/>
        </a:p>
      </dsp:txBody>
      <dsp:txXfrm>
        <a:off x="1031987" y="2046515"/>
        <a:ext cx="4748305" cy="1448233"/>
      </dsp:txXfrm>
    </dsp:sp>
    <dsp:sp modelId="{9DFE8EB9-C51E-4316-AF30-1AC892EB9F5B}">
      <dsp:nvSpPr>
        <dsp:cNvPr id="0" name=""/>
        <dsp:cNvSpPr/>
      </dsp:nvSpPr>
      <dsp:spPr>
        <a:xfrm>
          <a:off x="1031987" y="4088286"/>
          <a:ext cx="4748305" cy="14482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500" kern="1200"/>
            <a:t>面向</a:t>
          </a:r>
          <a:r>
            <a:rPr lang="en-US" sz="4500" kern="1200"/>
            <a:t>VR</a:t>
          </a:r>
          <a:r>
            <a:rPr lang="zh-CN" sz="4500" kern="1200"/>
            <a:t>的轮询遮挡</a:t>
          </a:r>
          <a:endParaRPr lang="en-US" sz="4500" kern="1200"/>
        </a:p>
      </dsp:txBody>
      <dsp:txXfrm>
        <a:off x="1031987" y="4088286"/>
        <a:ext cx="4748305" cy="14482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87695-A766-434B-83FC-83496A3C18A3}" type="datetimeFigureOut">
              <a:rPr lang="zh-CN" altLang="en-US" smtClean="0"/>
              <a:t>2024/11/26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090703-B37E-4730-A512-A9DD76B82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643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090703-B37E-4730-A512-A9DD76B8226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8521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9D3B05-C5D0-D556-E4C7-9DC677D6C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04B823D-5A23-F7B1-87FD-925E72ED51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CA39D0C-5F1B-E7B6-B189-484DBD004D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5668FD-F96B-CED4-683F-4346985177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090703-B37E-4730-A512-A9DD76B8226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807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/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5434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33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63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51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1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40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47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55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17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1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42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06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2" r:id="rId6"/>
    <p:sldLayoutId id="2147483788" r:id="rId7"/>
    <p:sldLayoutId id="2147483789" r:id="rId8"/>
    <p:sldLayoutId id="2147483790" r:id="rId9"/>
    <p:sldLayoutId id="2147483791" r:id="rId10"/>
    <p:sldLayoutId id="2147483793" r:id="rId11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40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600" kern="1200" spc="1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200" kern="1200" spc="1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1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白色表面上飞溅的颜色">
            <a:extLst>
              <a:ext uri="{FF2B5EF4-FFF2-40B4-BE49-F238E27FC236}">
                <a16:creationId xmlns:a16="http://schemas.microsoft.com/office/drawing/2014/main" id="{2B2DF5F0-CD3B-2F66-9E19-B35CCF9895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200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F12FF6B-C623-18FD-E761-5FD1896F70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3901" y="2847975"/>
            <a:ext cx="4098060" cy="1162050"/>
          </a:xfrm>
        </p:spPr>
        <p:txBody>
          <a:bodyPr anchor="b">
            <a:noAutofit/>
          </a:bodyPr>
          <a:lstStyle/>
          <a:p>
            <a:r>
              <a:rPr lang="zh-CN" altLang="en-US" sz="4800" dirty="0"/>
              <a:t>遮挡剔除映射算法研究进展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A993D25-6FE4-C0B1-B23C-2658F346F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 fontScale="85000" lnSpcReduction="20000"/>
          </a:bodyPr>
          <a:lstStyle/>
          <a:p>
            <a:r>
              <a:rPr lang="zh-CN" altLang="en-US" sz="2000" dirty="0"/>
              <a:t>部门：游戏中心开发部</a:t>
            </a:r>
            <a:endParaRPr lang="en-US" altLang="zh-CN" sz="2000" dirty="0"/>
          </a:p>
          <a:p>
            <a:r>
              <a:rPr lang="zh-CN" altLang="en-US" sz="2000" dirty="0"/>
              <a:t>作者：孙伟</a:t>
            </a:r>
            <a:r>
              <a:rPr lang="en-US" altLang="zh-CN" sz="2000" dirty="0"/>
              <a:t> s30035957</a:t>
            </a:r>
          </a:p>
          <a:p>
            <a:r>
              <a:rPr lang="zh-CN" altLang="en-US" sz="2000" dirty="0"/>
              <a:t>日期：</a:t>
            </a:r>
            <a:r>
              <a:rPr lang="en-US" altLang="zh-CN" sz="2000" dirty="0"/>
              <a:t>2024/11/21</a:t>
            </a:r>
            <a:endParaRPr lang="zh-CN" alt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736B36-CF42-79EC-32BB-B0A09DCD42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132" y="872835"/>
            <a:ext cx="142875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4687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65E400-D6D3-2ABC-7E2E-9BCDBA8C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预计算可视性</a:t>
            </a:r>
          </a:p>
        </p:txBody>
      </p:sp>
      <p:pic>
        <p:nvPicPr>
          <p:cNvPr id="5" name="图片 4" descr="雪地上的雪人&#10;&#10;描述已自动生成">
            <a:extLst>
              <a:ext uri="{FF2B5EF4-FFF2-40B4-BE49-F238E27FC236}">
                <a16:creationId xmlns:a16="http://schemas.microsoft.com/office/drawing/2014/main" id="{4E923405-2822-E8A2-8DE5-F81E6A510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261" y="1792665"/>
            <a:ext cx="8780890" cy="493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414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3DCC9D-1980-F1C7-0B36-9D39681CF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B428E54-762E-8D54-EADD-3464D676B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zh-CN" altLang="en-US"/>
              <a:t>动态遮挡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16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2" name="文本框 6">
            <a:extLst>
              <a:ext uri="{FF2B5EF4-FFF2-40B4-BE49-F238E27FC236}">
                <a16:creationId xmlns:a16="http://schemas.microsoft.com/office/drawing/2014/main" id="{F487BBF4-50DC-0FEB-EBC9-4D0F29CCD3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7087568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0035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FCF5513-8223-4913-FD9E-6886DC17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硬件遮挡查询</a:t>
            </a:r>
            <a:endParaRPr lang="zh-CN" altLang="en-US" sz="2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BD0E8CEB-B336-1696-3E7D-1C8F63FCB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zh-CN" sz="1700" dirty="0"/>
              <a:t>UE5 </a:t>
            </a:r>
            <a:r>
              <a:rPr lang="zh-CN" altLang="en-US" sz="1700" dirty="0"/>
              <a:t>具有遮挡剔除的开关设置</a:t>
            </a:r>
            <a:endParaRPr lang="en-US" altLang="zh-CN" sz="1700" dirty="0"/>
          </a:p>
          <a:p>
            <a:pPr marL="0" indent="0">
              <a:buNone/>
            </a:pPr>
            <a:r>
              <a:rPr lang="zh-CN" altLang="en-US" sz="1600" b="1" dirty="0"/>
              <a:t>设置路径：</a:t>
            </a:r>
            <a:endParaRPr lang="en-US" altLang="zh-CN" sz="1600" b="1" dirty="0"/>
          </a:p>
          <a:p>
            <a:pPr marL="0" indent="0">
              <a:buNone/>
            </a:pPr>
            <a:r>
              <a:rPr lang="zh-CN" altLang="en-US" sz="1600" dirty="0"/>
              <a:t>编辑</a:t>
            </a:r>
            <a:r>
              <a:rPr lang="en-US" altLang="zh-CN" sz="1600" dirty="0"/>
              <a:t>-&gt;</a:t>
            </a:r>
            <a:r>
              <a:rPr lang="zh-CN" altLang="en-US" sz="1600" dirty="0"/>
              <a:t>项目设置</a:t>
            </a:r>
            <a:r>
              <a:rPr lang="en-US" altLang="zh-CN" sz="1600" dirty="0"/>
              <a:t>-&gt;</a:t>
            </a:r>
            <a:r>
              <a:rPr lang="zh-CN" altLang="en-US" sz="1600" dirty="0"/>
              <a:t>引擎</a:t>
            </a:r>
            <a:r>
              <a:rPr lang="en-US" altLang="zh-CN" sz="1600" dirty="0"/>
              <a:t>-&gt;</a:t>
            </a:r>
            <a:r>
              <a:rPr lang="zh-CN" altLang="en-US" sz="1600" dirty="0"/>
              <a:t>渲染</a:t>
            </a:r>
            <a:endParaRPr lang="en-US" altLang="zh-CN" sz="1600" dirty="0"/>
          </a:p>
          <a:p>
            <a:pPr marL="0" indent="0">
              <a:buNone/>
            </a:pPr>
            <a:endParaRPr lang="en-US" altLang="zh-CN" sz="1700" dirty="0"/>
          </a:p>
          <a:p>
            <a:pPr marL="0" indent="0">
              <a:buNone/>
            </a:pPr>
            <a:r>
              <a:rPr lang="en-US" altLang="zh-CN" sz="1700" dirty="0"/>
              <a:t>UE5 Demo </a:t>
            </a:r>
            <a:r>
              <a:rPr lang="zh-CN" altLang="en-US" sz="1700" dirty="0"/>
              <a:t>中默认开启</a:t>
            </a:r>
            <a:endParaRPr lang="en-US" altLang="zh-CN" sz="17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431DC2D-A24C-FDB7-3352-CFC6ABAA1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644960"/>
            <a:ext cx="6922008" cy="366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60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DF73A8-540F-A25D-9EC9-3FC56DEDE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217620-715B-84A4-4E56-3DDE2B995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硬件遮挡查询</a:t>
            </a:r>
            <a:endParaRPr lang="zh-CN" altLang="en-US" sz="2800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ED5D4777-8F6B-7EB4-E68A-8B6E6CB4D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zh-CN" altLang="en-US" sz="1700" dirty="0"/>
              <a:t>控制台输入</a:t>
            </a:r>
            <a:r>
              <a:rPr lang="en-US" altLang="zh-CN" sz="1700" dirty="0"/>
              <a:t>:</a:t>
            </a:r>
          </a:p>
          <a:p>
            <a:pPr marL="0" indent="0">
              <a:buNone/>
            </a:pPr>
            <a:r>
              <a:rPr lang="en-US" altLang="zh-CN" sz="1700" dirty="0" err="1"/>
              <a:t>r.AllowOcclusionQueries</a:t>
            </a:r>
            <a:r>
              <a:rPr lang="en-US" altLang="zh-CN" sz="1700" dirty="0"/>
              <a:t>=1</a:t>
            </a:r>
          </a:p>
          <a:p>
            <a:pPr marL="0" indent="0">
              <a:buNone/>
            </a:pPr>
            <a:r>
              <a:rPr lang="zh-CN" altLang="en-US" sz="1700" dirty="0"/>
              <a:t>被遮挡的物体会用绿线标出</a:t>
            </a:r>
            <a:endParaRPr lang="en-US" altLang="zh-CN" sz="17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A217E29-C6B2-AB95-F498-BADAA8A26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367" y="561447"/>
            <a:ext cx="6966598" cy="573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50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3B5BB9-CFAC-DC79-A18D-21B9C813CD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B6BC1A-0454-3863-1AEC-9F93C8222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硬件遮挡查询</a:t>
            </a:r>
            <a:endParaRPr lang="zh-CN" altLang="en-US" sz="2800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72D4BFA0-4AAA-FB2B-095D-51E554029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zh-CN" altLang="en-US" sz="1700" dirty="0"/>
              <a:t>控制台输入：</a:t>
            </a:r>
            <a:endParaRPr lang="en-US" altLang="zh-CN" sz="1700" dirty="0"/>
          </a:p>
          <a:p>
            <a:pPr marL="0" indent="0">
              <a:buNone/>
            </a:pPr>
            <a:r>
              <a:rPr lang="en-US" altLang="zh-CN" sz="1700" dirty="0" err="1"/>
              <a:t>FreezeRendering</a:t>
            </a:r>
            <a:endParaRPr lang="en-US" altLang="zh-CN" sz="1700" dirty="0"/>
          </a:p>
          <a:p>
            <a:pPr marL="0" indent="0">
              <a:buNone/>
            </a:pPr>
            <a:r>
              <a:rPr lang="zh-CN" altLang="en-US" sz="1700" dirty="0"/>
              <a:t>当前渲染会被冻结</a:t>
            </a:r>
            <a:endParaRPr lang="en-US" altLang="zh-CN" sz="1700" dirty="0"/>
          </a:p>
          <a:p>
            <a:pPr marL="0" indent="0">
              <a:buNone/>
            </a:pPr>
            <a:r>
              <a:rPr lang="zh-CN" altLang="en-US" sz="1700" dirty="0"/>
              <a:t>移动视角发现被遮挡的物体没有被渲染</a:t>
            </a:r>
            <a:endParaRPr lang="en-US" altLang="zh-CN" sz="1700" dirty="0"/>
          </a:p>
          <a:p>
            <a:pPr marL="0" indent="0">
              <a:buNone/>
            </a:pPr>
            <a:endParaRPr lang="en-US" altLang="zh-CN" sz="17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378BA46-1CD1-1E54-9640-60ACA9E96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683" y="797316"/>
            <a:ext cx="7514892" cy="526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936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BF14A-9550-B265-485D-37BCA418C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E183E1-7C57-A28C-6ECF-6BB16ADF6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硬件遮挡查询</a:t>
            </a:r>
            <a:endParaRPr lang="zh-CN" altLang="en-US" sz="2800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A60268A6-433E-3932-30B7-3F0F36A7A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zh-CN" altLang="en-US" sz="1700" dirty="0"/>
              <a:t>关闭遮挡剔除后，进行同样的测试</a:t>
            </a:r>
            <a:endParaRPr lang="en-US" altLang="zh-CN" sz="1700" dirty="0"/>
          </a:p>
          <a:p>
            <a:pPr marL="0" indent="0">
              <a:buNone/>
            </a:pPr>
            <a:endParaRPr lang="en-US" altLang="zh-CN" sz="1700" dirty="0"/>
          </a:p>
          <a:p>
            <a:pPr marL="0" indent="0">
              <a:buNone/>
            </a:pPr>
            <a:r>
              <a:rPr lang="zh-CN" altLang="en-US" sz="1700" dirty="0"/>
              <a:t>被遮挡物依旧会渲染</a:t>
            </a:r>
            <a:endParaRPr lang="en-US" altLang="zh-CN" sz="1700" dirty="0"/>
          </a:p>
          <a:p>
            <a:pPr marL="0" indent="0">
              <a:buNone/>
            </a:pPr>
            <a:r>
              <a:rPr lang="zh-CN" altLang="en-US" sz="1700" dirty="0"/>
              <a:t>视图视锥剔除不受影响</a:t>
            </a:r>
            <a:endParaRPr lang="en-US" altLang="zh-CN" sz="17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ECE701-4CA9-8F9B-A7A8-D6CB5A2DE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904" y="873848"/>
            <a:ext cx="7421733" cy="511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750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1D7E72-681E-9759-6EDA-88D73BC83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706A894-DA7A-BEFF-F00C-63E899A6F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538728" cy="1645920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层级</a:t>
            </a:r>
            <a:r>
              <a:rPr lang="en-US" altLang="zh-CN" sz="3200" dirty="0"/>
              <a:t>Z</a:t>
            </a:r>
            <a:r>
              <a:rPr lang="zh-CN" altLang="en-US" sz="3200" dirty="0"/>
              <a:t>缓冲遮挡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562777E5-7871-64E2-0262-A30A1EEEF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9240" y="586822"/>
            <a:ext cx="6007608" cy="164592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zh-CN" altLang="en-US" sz="1800" dirty="0"/>
              <a:t>使用</a:t>
            </a:r>
            <a:r>
              <a:rPr lang="en-US" altLang="zh-CN" sz="1800" dirty="0" err="1"/>
              <a:t>Mip</a:t>
            </a:r>
            <a:r>
              <a:rPr lang="zh-CN" altLang="en-US" sz="1800" dirty="0"/>
              <a:t>映射场景深度以检查</a:t>
            </a:r>
            <a:r>
              <a:rPr lang="en-US" altLang="zh-CN" sz="1800" dirty="0"/>
              <a:t>Actor</a:t>
            </a:r>
            <a:r>
              <a:rPr lang="zh-CN" altLang="en-US" sz="1800" dirty="0"/>
              <a:t>的边界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效果会比较差</a:t>
            </a:r>
            <a:endParaRPr lang="en-US" altLang="zh-CN" sz="1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58ACF0B-B12F-1488-431A-52E510007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83" y="2792617"/>
            <a:ext cx="5481509" cy="335742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E76966D-8569-C4EB-FE46-969892029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8781" y="3007712"/>
            <a:ext cx="5523082" cy="292723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CB82AE4-228A-7E5B-898E-42C282821A8B}"/>
              </a:ext>
            </a:extLst>
          </p:cNvPr>
          <p:cNvSpPr txBox="1"/>
          <p:nvPr/>
        </p:nvSpPr>
        <p:spPr>
          <a:xfrm>
            <a:off x="8071459" y="6271178"/>
            <a:ext cx="20996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1800"/>
              <a:t>r.HZBOcclusion=1</a:t>
            </a:r>
            <a:endParaRPr lang="en-US" altLang="zh-CN" sz="18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0414316-856D-63BE-D1FD-974600A6E21B}"/>
              </a:ext>
            </a:extLst>
          </p:cNvPr>
          <p:cNvSpPr txBox="1"/>
          <p:nvPr/>
        </p:nvSpPr>
        <p:spPr>
          <a:xfrm>
            <a:off x="2111158" y="6303550"/>
            <a:ext cx="20996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1800" dirty="0" err="1"/>
              <a:t>r.HZBOcclusion</a:t>
            </a:r>
            <a:r>
              <a:rPr lang="en-US" altLang="zh-CN" sz="1800" dirty="0"/>
              <a:t>=0</a:t>
            </a:r>
          </a:p>
        </p:txBody>
      </p:sp>
    </p:spTree>
    <p:extLst>
      <p:ext uri="{BB962C8B-B14F-4D97-AF65-F5344CB8AC3E}">
        <p14:creationId xmlns:p14="http://schemas.microsoft.com/office/powerpoint/2010/main" val="1619262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0EED66-4E19-F295-4D99-B8BACC40D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下一步计划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9127C7-6133-3C10-E8D1-6C90E257E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理解</a:t>
            </a:r>
            <a:r>
              <a:rPr lang="en-US" altLang="zh-CN" dirty="0"/>
              <a:t>Unreal</a:t>
            </a:r>
            <a:r>
              <a:rPr lang="zh-CN" altLang="en-US" dirty="0"/>
              <a:t>的渲染原理</a:t>
            </a:r>
            <a:endParaRPr lang="en-US" altLang="zh-CN" dirty="0"/>
          </a:p>
          <a:p>
            <a:r>
              <a:rPr lang="zh-CN" altLang="en-US" dirty="0"/>
              <a:t>实现渲染帧的物体、顶点、三角形与包围盒的</a:t>
            </a:r>
            <a:r>
              <a:rPr lang="zh-CN" altLang="en-US"/>
              <a:t>数量打印；剔除算法的打点计时</a:t>
            </a:r>
            <a:endParaRPr lang="en-US" altLang="zh-CN" dirty="0"/>
          </a:p>
          <a:p>
            <a:r>
              <a:rPr lang="zh-CN" altLang="en-US" dirty="0"/>
              <a:t>理解硬件遮挡剔除的原理</a:t>
            </a:r>
            <a:endParaRPr lang="en-US" altLang="zh-CN" dirty="0"/>
          </a:p>
          <a:p>
            <a:r>
              <a:rPr lang="zh-CN" altLang="en-US" dirty="0"/>
              <a:t>理解</a:t>
            </a:r>
            <a:r>
              <a:rPr lang="en-US" altLang="zh-CN" dirty="0" err="1"/>
              <a:t>Mip</a:t>
            </a:r>
            <a:r>
              <a:rPr lang="zh-CN" altLang="en-US" dirty="0"/>
              <a:t>遮挡剔除的原理</a:t>
            </a:r>
            <a:endParaRPr lang="en-US" altLang="zh-CN" dirty="0"/>
          </a:p>
          <a:p>
            <a:r>
              <a:rPr lang="zh-CN" altLang="en-US" dirty="0"/>
              <a:t>理解</a:t>
            </a:r>
            <a:r>
              <a:rPr lang="en-US" altLang="zh-CN" dirty="0"/>
              <a:t>Intel</a:t>
            </a:r>
            <a:r>
              <a:rPr lang="zh-CN" altLang="en-US" dirty="0"/>
              <a:t>论文遮挡剔除的原理，并在</a:t>
            </a:r>
            <a:r>
              <a:rPr lang="en-US" altLang="zh-CN" dirty="0"/>
              <a:t>Unreal</a:t>
            </a:r>
            <a:r>
              <a:rPr lang="zh-CN" altLang="en-US" dirty="0"/>
              <a:t>上复现</a:t>
            </a:r>
            <a:endParaRPr lang="en-US" altLang="zh-CN" dirty="0"/>
          </a:p>
          <a:p>
            <a:r>
              <a:rPr lang="zh-CN" altLang="en-US" dirty="0"/>
              <a:t>实现深度映射算法</a:t>
            </a:r>
          </a:p>
        </p:txBody>
      </p:sp>
    </p:spTree>
    <p:extLst>
      <p:ext uri="{BB962C8B-B14F-4D97-AF65-F5344CB8AC3E}">
        <p14:creationId xmlns:p14="http://schemas.microsoft.com/office/powerpoint/2010/main" val="4041910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0">
            <a:extLst>
              <a:ext uri="{FF2B5EF4-FFF2-40B4-BE49-F238E27FC236}">
                <a16:creationId xmlns:a16="http://schemas.microsoft.com/office/drawing/2014/main" id="{A52B99F1-B2DC-437E-A8A1-A57F2F29F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2">
            <a:extLst>
              <a:ext uri="{FF2B5EF4-FFF2-40B4-BE49-F238E27FC236}">
                <a16:creationId xmlns:a16="http://schemas.microsoft.com/office/drawing/2014/main" id="{55F8BA08-3E38-4B70-B93A-74F08E092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684398"/>
            <a:ext cx="11167447" cy="520604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8601A8E-23E7-B693-0184-1372E40E7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029" y="1092857"/>
            <a:ext cx="3669704" cy="4389120"/>
          </a:xfrm>
        </p:spPr>
        <p:txBody>
          <a:bodyPr>
            <a:normAutofit/>
          </a:bodyPr>
          <a:lstStyle/>
          <a:p>
            <a:r>
              <a:rPr lang="zh-CN" altLang="en-US" dirty="0"/>
              <a:t>当前方向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57F1B33-79AB-4A71-8CEC-4546D709B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2935374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37A839-61ED-200E-AB29-E963D3195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2679" y="1092857"/>
            <a:ext cx="5670087" cy="4389120"/>
          </a:xfrm>
        </p:spPr>
        <p:txBody>
          <a:bodyPr anchor="ctr">
            <a:normAutofit/>
          </a:bodyPr>
          <a:lstStyle/>
          <a:p>
            <a:r>
              <a:rPr lang="en-US" altLang="zh-CN" sz="2000" dirty="0"/>
              <a:t>Unreal Engine</a:t>
            </a:r>
            <a:r>
              <a:rPr lang="zh-CN" altLang="en-US" sz="2000" dirty="0"/>
              <a:t> 遮挡算法</a:t>
            </a:r>
            <a:r>
              <a:rPr lang="en-US" altLang="zh-CN" sz="2000" dirty="0"/>
              <a:t>——UE5 Demo</a:t>
            </a:r>
          </a:p>
          <a:p>
            <a:pPr lvl="2"/>
            <a:r>
              <a:rPr lang="en-US" altLang="zh-CN" b="1" dirty="0">
                <a:solidFill>
                  <a:srgbClr val="FF0000"/>
                </a:solidFill>
              </a:rPr>
              <a:t>UE5</a:t>
            </a:r>
            <a:r>
              <a:rPr lang="zh-CN" altLang="en-US" b="1" dirty="0">
                <a:solidFill>
                  <a:srgbClr val="FF0000"/>
                </a:solidFill>
              </a:rPr>
              <a:t> 剔除方法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2"/>
            <a:r>
              <a:rPr lang="en-US" altLang="zh-CN" dirty="0"/>
              <a:t>UE5 </a:t>
            </a:r>
            <a:r>
              <a:rPr lang="zh-CN" altLang="en-US" dirty="0"/>
              <a:t>渲染的原理</a:t>
            </a:r>
            <a:endParaRPr lang="en-US" altLang="zh-CN" dirty="0"/>
          </a:p>
          <a:p>
            <a:pPr lvl="2"/>
            <a:r>
              <a:rPr lang="en-US" altLang="zh-CN" dirty="0"/>
              <a:t>UE5 </a:t>
            </a:r>
            <a:r>
              <a:rPr lang="zh-CN" altLang="en-US" dirty="0"/>
              <a:t>获取渲染物体、顶点、三角形与包围盒统计信息</a:t>
            </a:r>
            <a:endParaRPr lang="en-US" altLang="zh-CN" dirty="0"/>
          </a:p>
          <a:p>
            <a:pPr lvl="2"/>
            <a:r>
              <a:rPr lang="en-US" altLang="zh-CN" dirty="0"/>
              <a:t>UE5 </a:t>
            </a:r>
            <a:r>
              <a:rPr lang="zh-CN" altLang="en-US" dirty="0"/>
              <a:t>遮挡算法的代码理解</a:t>
            </a:r>
            <a:endParaRPr lang="en-US" altLang="zh-CN" dirty="0"/>
          </a:p>
          <a:p>
            <a:r>
              <a:rPr lang="en-US" altLang="zh-CN" sz="2000" dirty="0"/>
              <a:t>Intel</a:t>
            </a:r>
            <a:r>
              <a:rPr lang="zh-CN" altLang="en-US" sz="2000" dirty="0"/>
              <a:t>遮挡算法</a:t>
            </a:r>
            <a:endParaRPr lang="en-US" altLang="zh-CN" sz="2000" dirty="0"/>
          </a:p>
          <a:p>
            <a:pPr lvl="2"/>
            <a:r>
              <a:rPr lang="zh-CN" altLang="en-US" dirty="0"/>
              <a:t>算法复现</a:t>
            </a:r>
            <a:endParaRPr lang="en-US" altLang="zh-CN" dirty="0"/>
          </a:p>
          <a:p>
            <a:r>
              <a:rPr lang="en-US" altLang="zh-CN" sz="2000" dirty="0"/>
              <a:t>Nanite</a:t>
            </a:r>
            <a:r>
              <a:rPr lang="zh-CN" altLang="en-US" sz="2000" dirty="0"/>
              <a:t>研究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799036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电脑萤幕画面&#10;&#10;描述已自动生成">
            <a:extLst>
              <a:ext uri="{FF2B5EF4-FFF2-40B4-BE49-F238E27FC236}">
                <a16:creationId xmlns:a16="http://schemas.microsoft.com/office/drawing/2014/main" id="{6444DB29-B43C-89E1-BAD4-79B6FF169B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25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D19661F-4B4C-74C1-7FC3-31FB14D49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6955" y="-166956"/>
            <a:ext cx="6858002" cy="7191913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55000"/>
                </a:schemeClr>
              </a:gs>
              <a:gs pos="25000">
                <a:schemeClr val="bg1">
                  <a:alpha val="38000"/>
                </a:schemeClr>
              </a:gs>
              <a:gs pos="100000">
                <a:schemeClr val="bg1">
                  <a:alpha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F592898-B594-7A9E-0519-B2260EDC5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88" y="1124712"/>
            <a:ext cx="402336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CN" sz="4800" dirty="0"/>
              <a:t>UE5 Demo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165A4AE-FFE9-B2D5-017C-17337DDB3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angle 38">
            <a:extLst>
              <a:ext uri="{FF2B5EF4-FFF2-40B4-BE49-F238E27FC236}">
                <a16:creationId xmlns:a16="http://schemas.microsoft.com/office/drawing/2014/main" id="{90E701D1-A34F-CF86-7316-8761C7835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1094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40A92A59-469A-40A0-DF0B-216962200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altLang="zh-CN" dirty="0"/>
              <a:t>UE5</a:t>
            </a:r>
            <a:r>
              <a:rPr lang="zh-CN" altLang="en-US" dirty="0"/>
              <a:t> 渲染物体剔除方法</a:t>
            </a: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6" name="内容占位符 2">
            <a:extLst>
              <a:ext uri="{FF2B5EF4-FFF2-40B4-BE49-F238E27FC236}">
                <a16:creationId xmlns:a16="http://schemas.microsoft.com/office/drawing/2014/main" id="{80CD1342-8699-B5C1-BFB4-DDB8ACD35C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5665803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8655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82E51F-FF05-B449-C199-E38DDCE83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边界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D136F8-1226-330A-79AA-ED9762A78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0112" y="1361106"/>
            <a:ext cx="7510578" cy="567902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每个</a:t>
            </a:r>
            <a:r>
              <a:rPr lang="en-US" altLang="zh-CN" dirty="0"/>
              <a:t>Actor</a:t>
            </a:r>
            <a:r>
              <a:rPr lang="zh-CN" altLang="en-US" dirty="0"/>
              <a:t>都有一组使用箱体和球体形成的边界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E2668F-F20B-C5A6-6C56-86E9D5A17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188" y="2103426"/>
            <a:ext cx="9950600" cy="44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07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DA0F77-58B4-3C1C-C0C4-4296DDC8B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距离</a:t>
            </a:r>
            <a:r>
              <a:rPr lang="en-US" altLang="zh-CN" dirty="0"/>
              <a:t>—</a:t>
            </a:r>
            <a:r>
              <a:rPr lang="zh-CN" altLang="en-US" dirty="0"/>
              <a:t>按</a:t>
            </a:r>
            <a:r>
              <a:rPr lang="en-US" altLang="zh-CN" dirty="0"/>
              <a:t>Actor</a:t>
            </a:r>
            <a:r>
              <a:rPr lang="zh-CN" altLang="en-US" dirty="0"/>
              <a:t>距离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172A2F90-984F-C6A3-B626-C12A087A8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4996481"/>
            <a:ext cx="4197239" cy="699782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可设置</a:t>
            </a:r>
            <a:r>
              <a:rPr lang="en-US" altLang="zh-CN" dirty="0"/>
              <a:t>Actor</a:t>
            </a:r>
            <a:r>
              <a:rPr lang="zh-CN" altLang="en-US" dirty="0"/>
              <a:t>（距离相机）的最小</a:t>
            </a:r>
            <a:r>
              <a:rPr lang="en-US" altLang="zh-CN" dirty="0"/>
              <a:t>/</a:t>
            </a:r>
            <a:r>
              <a:rPr lang="zh-CN" altLang="en-US" dirty="0"/>
              <a:t>最大绘制距离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EDFF2227-DA4C-2EB8-9797-EF94A2A4103E}"/>
              </a:ext>
            </a:extLst>
          </p:cNvPr>
          <p:cNvSpPr txBox="1">
            <a:spLocks/>
          </p:cNvSpPr>
          <p:nvPr/>
        </p:nvSpPr>
        <p:spPr>
          <a:xfrm>
            <a:off x="7587522" y="4875907"/>
            <a:ext cx="3207895" cy="507941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超过后物体被剔除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A6CB5F3-C56A-8FA0-7649-54750BA06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564" y="2348484"/>
            <a:ext cx="2933851" cy="2298818"/>
          </a:xfrm>
          <a:prstGeom prst="rect">
            <a:avLst/>
          </a:prstGeom>
        </p:spPr>
      </p:pic>
      <p:pic>
        <p:nvPicPr>
          <p:cNvPr id="15" name="图片 14" descr="瓷砖墙上&#10;&#10;中度可信度描述已自动生成">
            <a:extLst>
              <a:ext uri="{FF2B5EF4-FFF2-40B4-BE49-F238E27FC236}">
                <a16:creationId xmlns:a16="http://schemas.microsoft.com/office/drawing/2014/main" id="{556B65AA-54B8-0C35-AF02-A9CBB6AE12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1847" y="1923548"/>
            <a:ext cx="5106443" cy="287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398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5DD0268-11C2-A829-F0CB-BDEFC3D598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17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02155"/>
            <a:ext cx="12191999" cy="115584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标题 1" descr="距离—剔除距离体积">
            <a:extLst>
              <a:ext uri="{FF2B5EF4-FFF2-40B4-BE49-F238E27FC236}">
                <a16:creationId xmlns:a16="http://schemas.microsoft.com/office/drawing/2014/main" id="{741CF111-09BF-7C55-DE5C-614F9B523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272" y="5865805"/>
            <a:ext cx="7518195" cy="807857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zh-CN" altLang="en-US" sz="3200"/>
              <a:t>距离</a:t>
            </a:r>
            <a:r>
              <a:rPr lang="en-US" altLang="zh-CN" sz="3200"/>
              <a:t>—</a:t>
            </a:r>
            <a:r>
              <a:rPr lang="zh-CN" altLang="en-US" sz="3200"/>
              <a:t>剔除距离体积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F32F7B-3250-A16C-13CF-57F728E04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2438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DE8DCB-6F40-A3E0-5DE3-7510A3C2A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758348" y="6276696"/>
            <a:ext cx="73152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8082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61E382-5B68-A63E-E838-35659BDFE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38410E7-D4B4-41AD-88B3-EB385D8A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 descr="距离—剔除距离体积">
            <a:extLst>
              <a:ext uri="{FF2B5EF4-FFF2-40B4-BE49-F238E27FC236}">
                <a16:creationId xmlns:a16="http://schemas.microsoft.com/office/drawing/2014/main" id="{66FB7D5E-5127-710B-0338-EE53CBA8896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834" y="5753408"/>
            <a:ext cx="10890840" cy="101574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zh-CN" altLang="en-US" sz="5600" dirty="0"/>
              <a:t>距离</a:t>
            </a:r>
            <a:r>
              <a:rPr lang="en-US" altLang="zh-CN" sz="5600" dirty="0"/>
              <a:t>—</a:t>
            </a:r>
            <a:r>
              <a:rPr lang="zh-CN" altLang="en-US" sz="5600" dirty="0"/>
              <a:t>剔除距离体积</a:t>
            </a: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图片 3" descr="建筑的摆设布局">
            <a:extLst>
              <a:ext uri="{FF2B5EF4-FFF2-40B4-BE49-F238E27FC236}">
                <a16:creationId xmlns:a16="http://schemas.microsoft.com/office/drawing/2014/main" id="{21A0BF32-AB94-B2F1-FF20-3C8FDFD12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646" y="278966"/>
            <a:ext cx="6751498" cy="5185849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6E4228A-A592-4859-59B8-4486648E7535}"/>
              </a:ext>
            </a:extLst>
          </p:cNvPr>
          <p:cNvSpPr txBox="1">
            <a:spLocks/>
          </p:cNvSpPr>
          <p:nvPr/>
        </p:nvSpPr>
        <p:spPr>
          <a:xfrm>
            <a:off x="9422587" y="2200812"/>
            <a:ext cx="2408926" cy="1157165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/>
              <a:t>需要物体的可移动性为</a:t>
            </a:r>
            <a:r>
              <a:rPr lang="zh-CN" altLang="en-US" b="1" dirty="0">
                <a:solidFill>
                  <a:srgbClr val="FF0000"/>
                </a:solidFill>
              </a:rPr>
              <a:t>静止</a:t>
            </a:r>
          </a:p>
        </p:txBody>
      </p:sp>
    </p:spTree>
    <p:extLst>
      <p:ext uri="{BB962C8B-B14F-4D97-AF65-F5344CB8AC3E}">
        <p14:creationId xmlns:p14="http://schemas.microsoft.com/office/powerpoint/2010/main" val="3493580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E5281C-40D4-1243-6C97-09F5D01C3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0">
            <a:extLst>
              <a:ext uri="{FF2B5EF4-FFF2-40B4-BE49-F238E27FC236}">
                <a16:creationId xmlns:a16="http://schemas.microsoft.com/office/drawing/2014/main" id="{16F48AD3-C8B3-4F74-B546-F12937F7D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11546B6-16BE-40E3-4A1A-0CA575273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zh-CN" altLang="en-US" sz="4800" dirty="0"/>
              <a:t>视图视锥</a:t>
            </a:r>
          </a:p>
        </p:txBody>
      </p:sp>
      <p:pic>
        <p:nvPicPr>
          <p:cNvPr id="12" name="图片 11" descr="视图视锥">
            <a:extLst>
              <a:ext uri="{FF2B5EF4-FFF2-40B4-BE49-F238E27FC236}">
                <a16:creationId xmlns:a16="http://schemas.microsoft.com/office/drawing/2014/main" id="{21A08050-D49D-CDBB-A0BB-34EE81E72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" y="826845"/>
            <a:ext cx="7053626" cy="5051921"/>
          </a:xfrm>
          <a:prstGeom prst="rect">
            <a:avLst/>
          </a:prstGeom>
        </p:spPr>
      </p:pic>
      <p:sp>
        <p:nvSpPr>
          <p:cNvPr id="30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57746A7B-464A-AF6C-33E0-1163475B6630}"/>
              </a:ext>
            </a:extLst>
          </p:cNvPr>
          <p:cNvSpPr txBox="1">
            <a:spLocks/>
          </p:cNvSpPr>
          <p:nvPr/>
        </p:nvSpPr>
        <p:spPr>
          <a:xfrm>
            <a:off x="7918554" y="4951693"/>
            <a:ext cx="1502764" cy="32149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05000"/>
              </a:lnSpc>
              <a:spcBef>
                <a:spcPct val="0"/>
              </a:spcBef>
              <a:buNone/>
              <a:defRPr sz="4000" kern="1200" spc="1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zh-CN" altLang="en-US" sz="1800" dirty="0"/>
              <a:t>八叉树裁剪</a:t>
            </a:r>
          </a:p>
        </p:txBody>
      </p:sp>
    </p:spTree>
    <p:extLst>
      <p:ext uri="{BB962C8B-B14F-4D97-AF65-F5344CB8AC3E}">
        <p14:creationId xmlns:p14="http://schemas.microsoft.com/office/powerpoint/2010/main" val="30506310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3B213A"/>
      </a:dk2>
      <a:lt2>
        <a:srgbClr val="E3E2E8"/>
      </a:lt2>
      <a:accent1>
        <a:srgbClr val="93A94E"/>
      </a:accent1>
      <a:accent2>
        <a:srgbClr val="B6A03C"/>
      </a:accent2>
      <a:accent3>
        <a:srgbClr val="EA8946"/>
      </a:accent3>
      <a:accent4>
        <a:srgbClr val="EB4E4F"/>
      </a:accent4>
      <a:accent5>
        <a:srgbClr val="EE6EA5"/>
      </a:accent5>
      <a:accent6>
        <a:srgbClr val="EB4ED2"/>
      </a:accent6>
      <a:hlink>
        <a:srgbClr val="7A69AE"/>
      </a:hlink>
      <a:folHlink>
        <a:srgbClr val="7F7F7F"/>
      </a:folHlink>
    </a:clrScheme>
    <a:fontScheme name="Avenir">
      <a:majorFont>
        <a:latin typeface="DengXian"/>
        <a:ea typeface=""/>
        <a:cs typeface=""/>
      </a:majorFont>
      <a:minorFont>
        <a:latin typeface="DengXi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TM10001106[[fn=徽章]]</Template>
  <TotalTime>353</TotalTime>
  <Words>337</Words>
  <Application>Microsoft Office PowerPoint</Application>
  <PresentationFormat>宽屏</PresentationFormat>
  <Paragraphs>68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等线</vt:lpstr>
      <vt:lpstr>等线</vt:lpstr>
      <vt:lpstr>Arial</vt:lpstr>
      <vt:lpstr>Avenir Next LT Pro</vt:lpstr>
      <vt:lpstr>Calibri</vt:lpstr>
      <vt:lpstr>AccentBoxVTI</vt:lpstr>
      <vt:lpstr>遮挡剔除映射算法研究进展</vt:lpstr>
      <vt:lpstr>当前方向</vt:lpstr>
      <vt:lpstr>UE5 Demo</vt:lpstr>
      <vt:lpstr>UE5 渲染物体剔除方法</vt:lpstr>
      <vt:lpstr>边界</vt:lpstr>
      <vt:lpstr>距离—按Actor距离</vt:lpstr>
      <vt:lpstr>距离—剔除距离体积</vt:lpstr>
      <vt:lpstr>距离—剔除距离体积</vt:lpstr>
      <vt:lpstr>视图视锥</vt:lpstr>
      <vt:lpstr>预计算可视性</vt:lpstr>
      <vt:lpstr>动态遮挡</vt:lpstr>
      <vt:lpstr>硬件遮挡查询</vt:lpstr>
      <vt:lpstr>硬件遮挡查询</vt:lpstr>
      <vt:lpstr>硬件遮挡查询</vt:lpstr>
      <vt:lpstr>硬件遮挡查询</vt:lpstr>
      <vt:lpstr>层级Z缓冲遮挡</vt:lpstr>
      <vt:lpstr>下一步计划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Wei Sun</dc:creator>
  <cp:lastModifiedBy>Wei Sun</cp:lastModifiedBy>
  <cp:revision>26</cp:revision>
  <dcterms:created xsi:type="dcterms:W3CDTF">2024-11-21T06:18:20Z</dcterms:created>
  <dcterms:modified xsi:type="dcterms:W3CDTF">2024-11-26T09:16:52Z</dcterms:modified>
</cp:coreProperties>
</file>

<file path=docProps/thumbnail.jpeg>
</file>